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8"/>
  </p:notesMasterIdLst>
  <p:sldIdLst>
    <p:sldId id="325" r:id="rId2"/>
    <p:sldId id="375" r:id="rId3"/>
    <p:sldId id="326" r:id="rId4"/>
    <p:sldId id="328" r:id="rId5"/>
    <p:sldId id="329" r:id="rId6"/>
    <p:sldId id="327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290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284" r:id="rId31"/>
    <p:sldId id="353" r:id="rId32"/>
    <p:sldId id="354" r:id="rId33"/>
    <p:sldId id="355" r:id="rId34"/>
    <p:sldId id="356" r:id="rId35"/>
    <p:sldId id="289" r:id="rId36"/>
    <p:sldId id="357" r:id="rId37"/>
    <p:sldId id="358" r:id="rId38"/>
    <p:sldId id="359" r:id="rId39"/>
    <p:sldId id="293" r:id="rId40"/>
    <p:sldId id="360" r:id="rId41"/>
    <p:sldId id="361" r:id="rId42"/>
    <p:sldId id="362" r:id="rId43"/>
    <p:sldId id="363" r:id="rId44"/>
    <p:sldId id="364" r:id="rId45"/>
    <p:sldId id="365" r:id="rId46"/>
    <p:sldId id="301" r:id="rId47"/>
    <p:sldId id="366" r:id="rId48"/>
    <p:sldId id="367" r:id="rId49"/>
    <p:sldId id="323" r:id="rId50"/>
    <p:sldId id="368" r:id="rId51"/>
    <p:sldId id="369" r:id="rId52"/>
    <p:sldId id="370" r:id="rId53"/>
    <p:sldId id="371" r:id="rId54"/>
    <p:sldId id="372" r:id="rId55"/>
    <p:sldId id="373" r:id="rId56"/>
    <p:sldId id="374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 autoAdjust="0"/>
    <p:restoredTop sz="91413"/>
  </p:normalViewPr>
  <p:slideViewPr>
    <p:cSldViewPr snapToGrid="0" snapToObjects="1">
      <p:cViewPr varScale="1">
        <p:scale>
          <a:sx n="142" d="100"/>
          <a:sy n="142" d="100"/>
        </p:scale>
        <p:origin x="1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mu.bootcampcontent.com/SMU-Coding-Bootcamp/SMDA201902FSF4/tree/master/01-Class-Content/01-html-git-css/02-Homework/Instruction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ingbootcamp.hosted.panopto.com/Panopto/Pages/Sessions/List.aspx?folderID=0f96258a-9a64-49f7-858d-a9f9013f1ce5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deployment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4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7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4871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660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74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2156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628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1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86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859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59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13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15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72704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2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figuring out things on your own.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And Back to </a:t>
            </a:r>
            <a:r>
              <a:rPr lang="en-US" sz="4100" b="1" i="1" strike="noStrike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971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Remember, Homework #1 is due on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Saturday (morning).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 Homework Link: 
 </a:t>
            </a:r>
            <a:r>
              <a:rPr lang="en-US" sz="2200" dirty="0">
                <a:solidFill>
                  <a:srgbClr val="000000"/>
                </a:solidFill>
                <a:latin typeface="Arial"/>
                <a:hlinkClick r:id="rId2"/>
              </a:rPr>
              <a:t>https://smu.bootcampcontent.com/SMU-Coding-Bootcamp/SMDA201902FSF4/tree/master/01-Class-Content/01-html-git-css/02-Homework/Instructions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):
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Submit On Bootcamp Spot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519120" y="454194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Review In Class Material (Exercises and Slides):
 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https://</a:t>
            </a:r>
            <a:r>
              <a:rPr lang="en-US" sz="2200" dirty="0" err="1">
                <a:solidFill>
                  <a:srgbClr val="000000"/>
                </a:solidFill>
                <a:latin typeface="Arial"/>
              </a:rPr>
              <a:t>smu.bootcampcontent.com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/SMU-Coding-Bootcamp/SMDA201902FSF4/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Re-Watch Class Videos: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  <a:hlinkClick r:id="rId2"/>
              </a:rPr>
              <a:t>https://codingbootcamp.hosted.panopto.com/Panopto/Pages/Sessions/List.aspx?folderID=0f96258a-9a64-49f7-858d-a9f9013f1ce5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1522</Words>
  <Application>Microsoft Macintosh PowerPoint</Application>
  <PresentationFormat>On-screen Show (4:3)</PresentationFormat>
  <Paragraphs>260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1_Unbranded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Jon Lynch</cp:lastModifiedBy>
  <cp:revision>1490</cp:revision>
  <cp:lastPrinted>2016-01-30T16:23:56Z</cp:lastPrinted>
  <dcterms:created xsi:type="dcterms:W3CDTF">2015-01-20T17:19:00Z</dcterms:created>
  <dcterms:modified xsi:type="dcterms:W3CDTF">2019-03-04T23:30:16Z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